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Work Sans Light" pitchFamily="2" charset="0"/>
      <p:regular r:id="rId25"/>
      <p:bold r:id="rId26"/>
      <p:italic r:id="rId27"/>
      <p:boldItalic r:id="rId28"/>
    </p:embeddedFont>
    <p:embeddedFont>
      <p:font typeface="Work Sans Medium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hTmlJa/atzV7eJEmJHxjfjt7XX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413C2B-F7F1-48C4-A6D5-A4CA55C5075B}">
  <a:tblStyle styleId="{FA413C2B-F7F1-48C4-A6D5-A4CA55C507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E0EDD15-32C9-4271-9344-DC5C21A384C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f4ed825787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8" name="Google Shape;168;g1f4ed825787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7" name="Google Shape;1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8" name="Google Shape;1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11" name="Google Shape;21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0" name="Google Shape;1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8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_70qaygqtUhbrDbU6s5SiBhMcEvD_4gF/edit?usp=sharing&amp;ouid=113851609166169504605&amp;rtpof=true&amp;sd=true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forms/d/1UvN8SiEfERfOtydNrRzMQYf7sMiBw5PxX1uVTxfffHE/edit#responses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s://docs.google.com/forms/d/1UvN8SiEfERfOtydNrRzMQYf7sMiBw5PxX1uVTxfffHE/edi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kCItO61fGDvlFoHqywxT2H36Dar7m2C7k9P7GvXiraU/edit?gid=0#gid=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lun-us.icons8.com/play/UUcnVFwH6EGmbQQymd5tcg?artboard=aXZnjyHXF0at3r4NkI7JOA&amp;animation=fromright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drive.google.com/drive/u/1/folders/1hTcXY8BY1DQPrsQRyg78ypd_K018p68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aOHF1-GCL_2S4Ytl5_sHQwSBU3XX85Zm/edit?usp=sharing&amp;ouid=113851609166169504605&amp;rtpof=true&amp;sd=tru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u/1/folders/14d7GYfN5ZIHdkh1JgmV9nOuSOXAG74u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" descr="Window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3150" t="-100000" r="3149" b="100000"/>
          <a:stretch/>
        </p:blipFill>
        <p:spPr>
          <a:xfrm>
            <a:off x="300470" y="206391"/>
            <a:ext cx="11891530" cy="148036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8004014" y="6085642"/>
            <a:ext cx="405482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MX"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Análisis y Desarrollo de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37D5927F-1197-4780-92B7-DC175AA21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779" y="372248"/>
            <a:ext cx="3877235" cy="3877235"/>
          </a:xfrm>
          <a:prstGeom prst="rect">
            <a:avLst/>
          </a:prstGeom>
        </p:spPr>
      </p:pic>
      <p:sp>
        <p:nvSpPr>
          <p:cNvPr id="100" name="Google Shape;100;p1"/>
          <p:cNvSpPr txBox="1"/>
          <p:nvPr/>
        </p:nvSpPr>
        <p:spPr>
          <a:xfrm>
            <a:off x="3402088" y="4370293"/>
            <a:ext cx="5688294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s-E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Software  de Gestión de Recursos Humanos</a:t>
            </a:r>
            <a:endParaRPr lang="es-ES" sz="48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s-E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GRH solutions</a:t>
            </a:r>
            <a:endParaRPr lang="es-ES" sz="4800" b="0" dirty="0">
              <a:effectLst/>
            </a:endParaRPr>
          </a:p>
          <a:p>
            <a:br>
              <a:rPr lang="es-ES" sz="4800" dirty="0"/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f4ed825787_2_176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Mapas de Procesos </a:t>
            </a:r>
            <a:endParaRPr/>
          </a:p>
        </p:txBody>
      </p:sp>
      <p:pic>
        <p:nvPicPr>
          <p:cNvPr id="171" name="Google Shape;171;g1f4ed825787_2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75" y="2266825"/>
            <a:ext cx="10917625" cy="44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1f4ed825787_2_176"/>
          <p:cNvSpPr txBox="1"/>
          <p:nvPr/>
        </p:nvSpPr>
        <p:spPr>
          <a:xfrm>
            <a:off x="364550" y="1451325"/>
            <a:ext cx="113808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institución al implementar el software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Técnica de Recolección de Datos </a:t>
            </a:r>
            <a:endParaRPr/>
          </a:p>
        </p:txBody>
      </p:sp>
      <p:sp>
        <p:nvSpPr>
          <p:cNvPr id="179" name="Google Shape;179;p10"/>
          <p:cNvSpPr txBox="1"/>
          <p:nvPr/>
        </p:nvSpPr>
        <p:spPr>
          <a:xfrm>
            <a:off x="3771900" y="4400550"/>
            <a:ext cx="8458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"/>
          <p:cNvSpPr txBox="1"/>
          <p:nvPr/>
        </p:nvSpPr>
        <p:spPr>
          <a:xfrm>
            <a:off x="237564" y="1761835"/>
            <a:ext cx="11716871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1800" dirty="0"/>
              <a:t>La técnica utilizada para la recolección de datos consistió en la aplicación de una encuesta compuesta por 15 preguntas, la cual fue respondida por un total de 30 personas.</a:t>
            </a:r>
          </a:p>
          <a:p>
            <a:r>
              <a:rPr lang="es-ES" sz="1800" dirty="0"/>
              <a:t>Esta encuesta fue fundamental para evaluar la viabilidad de un software de gestión de recursos humanos y para obtener información clave sobre las necesidades y expectativas de los usuarios.</a:t>
            </a:r>
            <a:endParaRPr sz="1800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10"/>
          <p:cNvSpPr txBox="1"/>
          <p:nvPr/>
        </p:nvSpPr>
        <p:spPr>
          <a:xfrm>
            <a:off x="10525500" y="64612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s-MX" sz="1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MX" sz="18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Tabulación</a:t>
            </a:r>
            <a:r>
              <a:rPr lang="es-MX" sz="800">
                <a:solidFill>
                  <a:schemeClr val="dk1"/>
                </a:solidFill>
              </a:rPr>
              <a:t> 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3" name="Imagen 2">
            <a:hlinkClick r:id="rId4"/>
            <a:extLst>
              <a:ext uri="{FF2B5EF4-FFF2-40B4-BE49-F238E27FC236}">
                <a16:creationId xmlns:a16="http://schemas.microsoft.com/office/drawing/2014/main" id="{DAC50F02-7A9A-4E46-ADE8-C6AB6CEC2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17" y="3576918"/>
            <a:ext cx="5249457" cy="2418197"/>
          </a:xfrm>
          <a:prstGeom prst="rect">
            <a:avLst/>
          </a:prstGeom>
        </p:spPr>
      </p:pic>
      <p:pic>
        <p:nvPicPr>
          <p:cNvPr id="5" name="Imagen 4">
            <a:hlinkClick r:id="rId6"/>
            <a:extLst>
              <a:ext uri="{FF2B5EF4-FFF2-40B4-BE49-F238E27FC236}">
                <a16:creationId xmlns:a16="http://schemas.microsoft.com/office/drawing/2014/main" id="{090A3402-A2CB-4AF4-B1BE-D648988C74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3576918"/>
            <a:ext cx="5297397" cy="24181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Requerimientos  </a:t>
            </a:r>
            <a:endParaRPr/>
          </a:p>
        </p:txBody>
      </p:sp>
      <p:sp>
        <p:nvSpPr>
          <p:cNvPr id="192" name="Google Shape;192;p1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2"/>
          <p:cNvSpPr txBox="1"/>
          <p:nvPr/>
        </p:nvSpPr>
        <p:spPr>
          <a:xfrm>
            <a:off x="443400" y="1753925"/>
            <a:ext cx="460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Historias de Usuario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3"/>
            <a:extLst>
              <a:ext uri="{FF2B5EF4-FFF2-40B4-BE49-F238E27FC236}">
                <a16:creationId xmlns:a16="http://schemas.microsoft.com/office/drawing/2014/main" id="{157F243C-66D8-410C-BD45-26513FC14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34" y="2413597"/>
            <a:ext cx="10590595" cy="42384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Mockup  </a:t>
            </a:r>
            <a:endParaRPr/>
          </a:p>
        </p:txBody>
      </p:sp>
      <p:sp>
        <p:nvSpPr>
          <p:cNvPr id="208" name="Google Shape;208;p13"/>
          <p:cNvSpPr txBox="1"/>
          <p:nvPr/>
        </p:nvSpPr>
        <p:spPr>
          <a:xfrm>
            <a:off x="131428" y="1581026"/>
            <a:ext cx="23877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Admin</a:t>
            </a:r>
            <a:r>
              <a:rPr lang="es-MX" sz="2200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</a:rPr>
              <a:t>Recursos Humanos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</a:rPr>
              <a:t>Jefe de área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O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Empleado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O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Usuario Externo (postulado)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4"/>
            <a:extLst>
              <a:ext uri="{FF2B5EF4-FFF2-40B4-BE49-F238E27FC236}">
                <a16:creationId xmlns:a16="http://schemas.microsoft.com/office/drawing/2014/main" id="{A763F006-E6AC-4DBA-9134-33C21ACDD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661" y="1581026"/>
            <a:ext cx="4554446" cy="2359101"/>
          </a:xfrm>
          <a:prstGeom prst="rect">
            <a:avLst/>
          </a:prstGeom>
        </p:spPr>
      </p:pic>
      <p:pic>
        <p:nvPicPr>
          <p:cNvPr id="5" name="Imagen 4">
            <a:hlinkClick r:id="rId4"/>
            <a:extLst>
              <a:ext uri="{FF2B5EF4-FFF2-40B4-BE49-F238E27FC236}">
                <a16:creationId xmlns:a16="http://schemas.microsoft.com/office/drawing/2014/main" id="{89588E74-08F4-47E9-AB2F-CC67D7DF9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9719" y="1581026"/>
            <a:ext cx="5047127" cy="2359101"/>
          </a:xfrm>
          <a:prstGeom prst="rect">
            <a:avLst/>
          </a:prstGeom>
        </p:spPr>
      </p:pic>
      <p:pic>
        <p:nvPicPr>
          <p:cNvPr id="7" name="Imagen 6">
            <a:hlinkClick r:id="rId4"/>
            <a:extLst>
              <a:ext uri="{FF2B5EF4-FFF2-40B4-BE49-F238E27FC236}">
                <a16:creationId xmlns:a16="http://schemas.microsoft.com/office/drawing/2014/main" id="{61E0993D-7FE7-43E7-9659-E259252998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6662" y="4114800"/>
            <a:ext cx="4647956" cy="2667240"/>
          </a:xfrm>
          <a:prstGeom prst="rect">
            <a:avLst/>
          </a:prstGeom>
        </p:spPr>
      </p:pic>
      <p:pic>
        <p:nvPicPr>
          <p:cNvPr id="9" name="Imagen 8">
            <a:hlinkClick r:id="rId4"/>
            <a:extLst>
              <a:ext uri="{FF2B5EF4-FFF2-40B4-BE49-F238E27FC236}">
                <a16:creationId xmlns:a16="http://schemas.microsoft.com/office/drawing/2014/main" id="{52679A3C-9422-4035-B911-2E5947425D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4618" y="4094675"/>
            <a:ext cx="5124476" cy="27074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4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Integrantes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4998126" y="2968556"/>
            <a:ext cx="58059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José Ángel Videz Díaz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Juan Diego García Gamez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1800" dirty="0"/>
              <a:t>Miguel Andrés Ballesteros Flórez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Deiby </a:t>
            </a:r>
            <a:r>
              <a:rPr lang="es-CO" sz="1800" dirty="0"/>
              <a:t>Santiago Forero Forero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Juan Sebastián Rodríguez Díaz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Grupo de usuarios - Iconos gratis de personas">
            <a:extLst>
              <a:ext uri="{FF2B5EF4-FFF2-40B4-BE49-F238E27FC236}">
                <a16:creationId xmlns:a16="http://schemas.microsoft.com/office/drawing/2014/main" id="{613F8EFF-856C-4DA7-8B17-C657DABAC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77" y="2057399"/>
            <a:ext cx="3732242" cy="373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Formulación del Proyecto </a:t>
            </a:r>
            <a:endParaRPr/>
          </a:p>
        </p:txBody>
      </p:sp>
      <p:sp>
        <p:nvSpPr>
          <p:cNvPr id="113" name="Google Shape;113;p3"/>
          <p:cNvSpPr txBox="1"/>
          <p:nvPr/>
        </p:nvSpPr>
        <p:spPr>
          <a:xfrm>
            <a:off x="7671711" y="1756444"/>
            <a:ext cx="316661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MX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GRH Solutions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" name="Google Shape;114;p3"/>
          <p:cNvCxnSpPr/>
          <p:nvPr/>
        </p:nvCxnSpPr>
        <p:spPr>
          <a:xfrm>
            <a:off x="6012337" y="3353613"/>
            <a:ext cx="720000" cy="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"/>
          <p:cNvSpPr txBox="1"/>
          <p:nvPr/>
        </p:nvSpPr>
        <p:spPr>
          <a:xfrm>
            <a:off x="5936463" y="3439624"/>
            <a:ext cx="6096000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800" dirty="0"/>
              <a:t>GRH Solutions es un sistema diseñado para optimizar los procesos administrativos y mejorar la gestión del talento humano. Este sistema permitirá que tanto los empleados como los responsables de recursos humanos accedan de manera rápida y eficiente a la información y herramientas necesarias para gestionar permisos, contratos, horarios y comunicación interna.</a:t>
            </a:r>
          </a:p>
        </p:txBody>
      </p:sp>
      <p:pic>
        <p:nvPicPr>
          <p:cNvPr id="2050" name="Picture 2" descr="Recursos Humanos: Qué son y que funciones desempeñan en la empresa">
            <a:extLst>
              <a:ext uri="{FF2B5EF4-FFF2-40B4-BE49-F238E27FC236}">
                <a16:creationId xmlns:a16="http://schemas.microsoft.com/office/drawing/2014/main" id="{A9058480-73BC-457A-9F63-56C3D4F9D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64" y="1080794"/>
            <a:ext cx="5966012" cy="596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" name="Google Shape;123;p4"/>
          <p:cNvCxnSpPr>
            <a:stCxn id="121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4" name="Google Shape;124;p4"/>
          <p:cNvSpPr txBox="1"/>
          <p:nvPr/>
        </p:nvSpPr>
        <p:spPr>
          <a:xfrm>
            <a:off x="1406025" y="3167825"/>
            <a:ext cx="47829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implementar nuestro software GRH Solutions de gestión de recursos humanos que permita digitalizar y automatizar los procesos de contratación, administración de empleados, control de horarios, y gestión de solicitudes, mejorando así la eficiencia operativa y la satisfacción del personal.</a:t>
            </a:r>
            <a:endParaRPr sz="1800" dirty="0"/>
          </a:p>
        </p:txBody>
      </p:sp>
      <p:pic>
        <p:nvPicPr>
          <p:cNvPr id="3074" name="Picture 2" descr="Recursos Humanos: Qué son y que funciones desempeñan en la empresa">
            <a:extLst>
              <a:ext uri="{FF2B5EF4-FFF2-40B4-BE49-F238E27FC236}">
                <a16:creationId xmlns:a16="http://schemas.microsoft.com/office/drawing/2014/main" id="{1339FFB9-08C4-4970-B47B-3AC148AB9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548" y="855561"/>
            <a:ext cx="5841073" cy="584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" name="Google Shape;130;p5"/>
          <p:cNvCxnSpPr>
            <a:stCxn id="129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2" name="Google Shape;132;p5"/>
          <p:cNvSpPr txBox="1"/>
          <p:nvPr/>
        </p:nvSpPr>
        <p:spPr>
          <a:xfrm>
            <a:off x="548100" y="1770515"/>
            <a:ext cx="5547900" cy="3485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algn="just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Desarrollar un sistema digital de gestión de permisos y ausencias</a:t>
            </a:r>
          </a:p>
          <a:p>
            <a:pPr algn="just" rtl="0" fontAlgn="base">
              <a:spcBef>
                <a:spcPts val="1200"/>
              </a:spcBef>
              <a:spcAft>
                <a:spcPts val="0"/>
              </a:spcAft>
            </a:pPr>
            <a:endParaRPr lang="es-E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Desarrollar un módulo para gestionar solicitudes de permisos y cambios de horario.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endParaRPr lang="es-E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Optimizar el proceso de reclutamiento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endParaRPr lang="es-E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Centralizar la gestión de información de los empleados</a:t>
            </a:r>
          </a:p>
          <a:p>
            <a:pPr algn="just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Crear reportes analíticos sobre asistencia y rotación de personal</a:t>
            </a:r>
          </a:p>
          <a:p>
            <a:pPr marL="0" lvl="0" indent="0" algn="just" rtl="0">
              <a:lnSpc>
                <a:spcPct val="87916"/>
              </a:lnSpc>
              <a:spcBef>
                <a:spcPts val="800"/>
              </a:spcBef>
              <a:spcAft>
                <a:spcPts val="800"/>
              </a:spcAft>
              <a:buSzPts val="275"/>
              <a:buNone/>
            </a:pPr>
            <a:endParaRPr sz="350" dirty="0">
              <a:solidFill>
                <a:schemeClr val="dk1"/>
              </a:solidFill>
            </a:endParaRPr>
          </a:p>
        </p:txBody>
      </p:sp>
      <p:pic>
        <p:nvPicPr>
          <p:cNvPr id="4098" name="Picture 2" descr="Tendencias De La Planificación En Recursos Humanos | Aicad">
            <a:extLst>
              <a:ext uri="{FF2B5EF4-FFF2-40B4-BE49-F238E27FC236}">
                <a16:creationId xmlns:a16="http://schemas.microsoft.com/office/drawing/2014/main" id="{2D0E9DAC-C7C5-4BD7-A2DC-8980A83CC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631" y="1757362"/>
            <a:ext cx="572452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Planteamiento del Problema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" name="Google Shape;138;p6"/>
          <p:cNvCxnSpPr>
            <a:stCxn id="137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0" name="Google Shape;140;p6"/>
          <p:cNvSpPr txBox="1"/>
          <p:nvPr/>
        </p:nvSpPr>
        <p:spPr>
          <a:xfrm>
            <a:off x="398237" y="1177375"/>
            <a:ext cx="7607246" cy="618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 rtl="0">
              <a:spcBef>
                <a:spcPts val="1200"/>
              </a:spcBef>
              <a:spcAft>
                <a:spcPts val="1200"/>
              </a:spcAft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Nuestro proyecto se realiza para mejorar la gestión de recursos humanos en Disolin, que actualmente enfrenta problemas de organización y control debido a la falta de un sistema digital centralizado. La implementación de un software permitirá automatizar procesos clave, como la contratación, la gestión de documentos y el control de horarios, eliminando la pérdida de información y las demoras actuales.</a:t>
            </a:r>
            <a:endParaRPr lang="es-ES" sz="2400" b="0" dirty="0">
              <a:effectLst/>
            </a:endParaRPr>
          </a:p>
          <a:p>
            <a:pPr algn="just" rtl="0">
              <a:spcBef>
                <a:spcPts val="1200"/>
              </a:spcBef>
              <a:spcAft>
                <a:spcPts val="1200"/>
              </a:spcAft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 el nuevo sistema, Disolin logrará una mayor eficiencia, ya que los datos de empleados estarán centralizados y accesibles, lo que reducirá el tiempo y esfuerzo en tareas administrativas. La digitalización de la contratación permitirá incorporar talento más rápidamente, y el control automatizado de horarios y solicitudes optimizará la asignación de tareas.</a:t>
            </a:r>
            <a:endParaRPr lang="es-ES" sz="2400" b="0" dirty="0">
              <a:effectLst/>
            </a:endParaRPr>
          </a:p>
          <a:p>
            <a:pPr algn="just" rtl="0">
              <a:spcBef>
                <a:spcPts val="1200"/>
              </a:spcBef>
              <a:spcAft>
                <a:spcPts val="1200"/>
              </a:spcAft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 software proporcionará reportes para decisiones informadas sobre el personal, lo que no solo mejorará la productividad sino también reducirá los costos de gestión manual. Este sistema, en conjunto, permitirá a la empresa crecer de manera ordenada y eficiente.</a:t>
            </a:r>
            <a:endParaRPr lang="es-ES" sz="2400" b="0" dirty="0">
              <a:effectLst/>
            </a:endParaRPr>
          </a:p>
          <a:p>
            <a:br>
              <a:rPr lang="es-ES" sz="2400" dirty="0"/>
            </a:br>
            <a:endParaRPr sz="1800" dirty="0"/>
          </a:p>
        </p:txBody>
      </p:sp>
      <p:pic>
        <p:nvPicPr>
          <p:cNvPr id="5122" name="Picture 2" descr="Ventajas De La Planeación De Recursos Humanos Para Empresas | Aicad">
            <a:extLst>
              <a:ext uri="{FF2B5EF4-FFF2-40B4-BE49-F238E27FC236}">
                <a16:creationId xmlns:a16="http://schemas.microsoft.com/office/drawing/2014/main" id="{F58BD555-025D-4FDE-A8BE-275096E1E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992711"/>
            <a:ext cx="4204447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Pregunta  Problema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" name="Google Shape;146;p7"/>
          <p:cNvCxnSpPr>
            <a:stCxn id="145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8" name="Google Shape;148;p7"/>
          <p:cNvSpPr txBox="1"/>
          <p:nvPr/>
        </p:nvSpPr>
        <p:spPr>
          <a:xfrm>
            <a:off x="950054" y="3180967"/>
            <a:ext cx="5547900" cy="118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¿De qué manera se puede optimizar la gestión de recursos humanos en Disolin para mejorar la organización y la eficiencia operativa?</a:t>
            </a:r>
            <a:endParaRPr sz="1800" dirty="0"/>
          </a:p>
        </p:txBody>
      </p:sp>
      <p:pic>
        <p:nvPicPr>
          <p:cNvPr id="6146" name="Picture 2" descr="6 motivos por los que las personas disfrutan su trabajo en RR.HH. - Cezanne  HR">
            <a:extLst>
              <a:ext uri="{FF2B5EF4-FFF2-40B4-BE49-F238E27FC236}">
                <a16:creationId xmlns:a16="http://schemas.microsoft.com/office/drawing/2014/main" id="{1A8710D5-9F8F-4D45-AEDC-18753EDE7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897" y="2191031"/>
            <a:ext cx="5545790" cy="311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4" name="Google Shape;154;p8"/>
          <p:cNvCxnSpPr>
            <a:stCxn id="153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8"/>
          <p:cNvSpPr txBox="1"/>
          <p:nvPr/>
        </p:nvSpPr>
        <p:spPr>
          <a:xfrm>
            <a:off x="507240" y="1977948"/>
            <a:ext cx="6200388" cy="37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1800" dirty="0"/>
              <a:t>El desarrollar del software GRH Solutions, proporcionará herramientas para optimizar la gestión de recursos humanos en la empresa Disolin. Su implementación beneficiará a todos los involucrados en el área de administración de personal, incluyendo jefe de </a:t>
            </a:r>
            <a:r>
              <a:rPr lang="es-ES" sz="1800" dirty="0" err="1"/>
              <a:t>area</a:t>
            </a:r>
            <a:r>
              <a:rPr lang="es-ES" sz="1800" dirty="0"/>
              <a:t>, responsables de recursos humanos y empleados.</a:t>
            </a:r>
          </a:p>
          <a:p>
            <a:r>
              <a:rPr lang="es-ES" sz="1800" dirty="0"/>
              <a:t>En GRH Solutions se podrá gestionar de forma eficiente solicitudes, permisos, contratos, horarios y la información general de los empleados. Además, permitirá la automatización de procesos clave, la centralización de datos y la generación de reportes. Todo esto se realizará de manera eficaz, optimizando la administración y mejorando la comunicación dentro de la organización.</a:t>
            </a:r>
          </a:p>
        </p:txBody>
      </p:sp>
      <p:sp>
        <p:nvSpPr>
          <p:cNvPr id="157" name="Google Shape;157;p8"/>
          <p:cNvSpPr txBox="1"/>
          <p:nvPr/>
        </p:nvSpPr>
        <p:spPr>
          <a:xfrm flipH="1">
            <a:off x="10376925" y="6401425"/>
            <a:ext cx="19215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documento</a:t>
            </a:r>
            <a:r>
              <a:rPr lang="es-MX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F440ABF-463C-4337-ABD2-07A2535F9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056" y="2061882"/>
            <a:ext cx="5644822" cy="31690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Mapas de Procesos </a:t>
            </a:r>
            <a:endParaRPr/>
          </a:p>
        </p:txBody>
      </p:sp>
      <p:sp>
        <p:nvSpPr>
          <p:cNvPr id="165" name="Google Shape;165;p9"/>
          <p:cNvSpPr txBox="1"/>
          <p:nvPr/>
        </p:nvSpPr>
        <p:spPr>
          <a:xfrm>
            <a:off x="364550" y="1451325"/>
            <a:ext cx="113808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ráfico 2">
            <a:hlinkClick r:id="rId3"/>
            <a:extLst>
              <a:ext uri="{FF2B5EF4-FFF2-40B4-BE49-F238E27FC236}">
                <a16:creationId xmlns:a16="http://schemas.microsoft.com/office/drawing/2014/main" id="{F82850AB-0897-4AC8-8BF5-26D671157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6331" y="1617745"/>
            <a:ext cx="10112188" cy="50868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596</Words>
  <Application>Microsoft Office PowerPoint</Application>
  <PresentationFormat>Panorámica</PresentationFormat>
  <Paragraphs>51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Work Sans Medium</vt:lpstr>
      <vt:lpstr>Roboto</vt:lpstr>
      <vt:lpstr>Arial</vt:lpstr>
      <vt:lpstr>Calibri</vt:lpstr>
      <vt:lpstr>Work Sans Light</vt:lpstr>
      <vt:lpstr>Tema de Office</vt:lpstr>
      <vt:lpstr>Presentación de PowerPoint</vt:lpstr>
      <vt:lpstr>Integrantes</vt:lpstr>
      <vt:lpstr>Formulación del Proyecto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Mapas de Procesos </vt:lpstr>
      <vt:lpstr>Mapas de Procesos </vt:lpstr>
      <vt:lpstr>Técnica de Recolección de Datos </vt:lpstr>
      <vt:lpstr>Requerimientos  </vt:lpstr>
      <vt:lpstr>Mockup 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Andrés Herrera Mora</dc:creator>
  <cp:lastModifiedBy>jose angel videz diaz</cp:lastModifiedBy>
  <cp:revision>8</cp:revision>
  <dcterms:created xsi:type="dcterms:W3CDTF">2024-03-15T00:49:27Z</dcterms:created>
  <dcterms:modified xsi:type="dcterms:W3CDTF">2024-11-30T03:50:07Z</dcterms:modified>
</cp:coreProperties>
</file>